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157B-04A3-4966-A0F2-25EBAE6E6B95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8F6D5-954A-4CAC-B123-F8E697096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0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1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4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4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5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2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9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10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2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52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7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7EFF-01F8-4004-A60A-BA243B2015C2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2CD9-4A0A-4699-9EED-4EDF7FBDC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6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8413" y="1716065"/>
            <a:ext cx="814129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ПРОЕКТ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«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КАРТА ПРОФЕССИЙ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: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  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КОНЬКОВО И ТЕПЛЫЙ СТАН»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08413" y="4231484"/>
            <a:ext cx="8141293" cy="55121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ДЛЯ УЧАЩИХСЯ ВЫПУСКНЫХ КЛАССОВ И ИХ РОДИТЕЛЕЙ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98386" y="5280842"/>
            <a:ext cx="9144000" cy="551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Под патронатом депутата Московской Городской Думы </a:t>
            </a:r>
          </a:p>
          <a:p>
            <a:pPr algn="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Рената Лайшева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64501" y="2275923"/>
            <a:ext cx="2325882" cy="2325882"/>
            <a:chOff x="164501" y="2275923"/>
            <a:chExt cx="2325882" cy="2325882"/>
          </a:xfrm>
        </p:grpSpPr>
        <p:sp>
          <p:nvSpPr>
            <p:cNvPr id="7" name="Овал 6"/>
            <p:cNvSpPr/>
            <p:nvPr/>
          </p:nvSpPr>
          <p:spPr>
            <a:xfrm>
              <a:off x="164501" y="2275923"/>
              <a:ext cx="2325882" cy="23258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403" y="2463683"/>
              <a:ext cx="1974077" cy="195036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29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16853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8917" y="2388013"/>
            <a:ext cx="8013908" cy="1260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Приглашаем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принять участие в проекте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благодарим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pic>
        <p:nvPicPr>
          <p:cNvPr id="6146" name="Picture 2" descr="Картинки по запросу стать друзьями ико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60" t="13670" r="11874" b="13252"/>
          <a:stretch/>
        </p:blipFill>
        <p:spPr bwMode="auto">
          <a:xfrm>
            <a:off x="338900" y="1866012"/>
            <a:ext cx="1990453" cy="19646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0951" y="365125"/>
            <a:ext cx="6776103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Авторство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4501" y="2247348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0382" y="2979468"/>
            <a:ext cx="8844367" cy="1190807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Проект инициирован депутатом Мосгордумы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Ренатом Лайшевым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рамках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поддержки реализации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Государственной программы города Москвы «Развитие образования города Москвы («Столичное образование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»)».</a:t>
            </a:r>
          </a:p>
          <a:p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" b="21373"/>
          <a:stretch/>
        </p:blipFill>
        <p:spPr bwMode="auto">
          <a:xfrm>
            <a:off x="344808" y="2386253"/>
            <a:ext cx="1990971" cy="20213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1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495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Предпосылки возникновения проекта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2266398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756" y="1685373"/>
            <a:ext cx="8629919" cy="4351338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Проблема выбора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профессионального образовательного учреждения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является одной из самых сложных для молодого человека, только начинающего свой путь во взрослую жизнь. Причин этому – сотни. И одна из главных – невозможность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быстро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и адекватно оценить все варианты для выбора, которые предоставляет образовательная индустрия этого профиля.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При этом всё очевидней становится, что экономика города и страны испытывает серьезный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дефицит квалифицированных кадров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– выпускников средних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профессиональных образовательных учреждени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й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.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И дефицит этот по прогнозам экспертов продолжит расти.  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Очевидно, что высокая востребованность таких профессионалов неизбежно приведёт как к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росту престижа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, так и к росту доходов представителей профессий. </a:t>
            </a:r>
          </a:p>
          <a:p>
            <a:pPr marL="0" indent="0">
              <a:buNone/>
            </a:pPr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68" y="2727727"/>
            <a:ext cx="1644361" cy="1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675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Цели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227592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4110" y="2330886"/>
            <a:ext cx="8331437" cy="2610469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Оказать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реальную помощь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ученикам выпускных классов и их родителям в переходе на следующую образовательную ступень;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Обратить внимание школьников на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наиболее перспективные профессии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и специальности на рынке труда;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Познакомить с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ведущими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профессиональными образовательными учреждениями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Москвы и дать возможность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за один день и на одной площадке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пообщаться вживую с их администраторами и преподавателями. 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pic>
        <p:nvPicPr>
          <p:cNvPr id="8" name="Picture 2" descr="Картинки по запросу молодой рабоч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4614"/>
          <a:stretch/>
        </p:blipFill>
        <p:spPr bwMode="auto">
          <a:xfrm>
            <a:off x="359993" y="2436987"/>
            <a:ext cx="2067364" cy="2009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4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588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Кратко о проекте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22949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9848" y="1662803"/>
            <a:ext cx="9253671" cy="4899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 связи с вышеизложенным предлагаем сформировать простую в реализации и эффективную платформу, где школьники районов Коньково и Тёплый Стан и представители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профессиональных образовательных учреждений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Москвы смогут встретиться лицом к лицу, минуя какие-либо дополнительные сложности.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Мы предоставим: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Большое эргономичное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пространство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, располагающее 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открытому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эффективному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общению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Устное упоминание со сцены об образовательном учреждении во время церемонии открытия, а также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включение 1 рекламного макета в видеоряд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, который будет транслироваться на большом экране, размещенном в центре зала;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Персональное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место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зале (9 кв. м)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где по завершении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церемонии открытия представители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учебных заведений смогут вживую пообщаться с будущими абитуриентами, ответить на их вопросы и вручить им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раздаточные материалы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;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И, пожалуй, главное: мы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пригласим учащихся 9-х классов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наших районов, нацеленных на продолжение обучения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профессиональных образовательных учреждениях.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pic>
        <p:nvPicPr>
          <p:cNvPr id="4098" name="Picture 2" descr="Картинки по запросу лекц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r="20072"/>
          <a:stretch/>
        </p:blipFill>
        <p:spPr bwMode="auto">
          <a:xfrm>
            <a:off x="332815" y="2411035"/>
            <a:ext cx="2157568" cy="20990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71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041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Преимущества от участия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515" y="1685373"/>
            <a:ext cx="8297254" cy="479557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Простой, понятный и быстрый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доступ абитуриента к образовательному продукту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и, соответственно, наоборот;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Общение школьников и представителей учебных заведений лицом к лицу в комфортных условиях, что дает отличный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эффект «взаимного проникновения»;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Для абитуриентов – возможность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выбора из нескольких учебных заведений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в одном месте и в одно время;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Молниеносный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эффект распространения информации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«из уст в уста»: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если абитуриента заинтересует полученная информация, то он обязательно поделится ей со своими товарищами, а те, в свою очередь, со своими и т.д.;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Участие в мероприятии является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бесплатным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как для абитуриентов, так и для учебных заведений. Проект решает лишь социальные задачи.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16853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Картинки по запросу преимущ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0" y="2052143"/>
            <a:ext cx="1732902" cy="130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00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041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Место и дата проведения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7515" y="1685373"/>
            <a:ext cx="8297254" cy="11347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Большой зал нового комплекса Центра спорта и образования «Самбо-70» (ул. Академика Виноградова, 4Б)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4 марта 2017 года с 10:00 до 13:00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16853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самбо 70 новый комплек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/>
          <a:stretch/>
        </p:blipFill>
        <p:spPr bwMode="auto">
          <a:xfrm>
            <a:off x="1835216" y="2964000"/>
            <a:ext cx="5348955" cy="29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самбо 70 новый компл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758" y="2963999"/>
            <a:ext cx="4345667" cy="288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ker.com/cliparts/U/Q/d/9/V/E/orange-pin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3" y="2128867"/>
            <a:ext cx="950731" cy="15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85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041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Схема зала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16853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www.clker.com/cliparts/U/Q/d/9/V/E/orange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3" y="2128867"/>
            <a:ext cx="950731" cy="15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71"/>
          <p:cNvPicPr>
            <a:picLocks noChangeAspect="1" noChangeArrowheads="1"/>
          </p:cNvPicPr>
          <p:nvPr/>
        </p:nvPicPr>
        <p:blipFill>
          <a:blip r:embed="rId3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63" y="1417008"/>
            <a:ext cx="9489222" cy="54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474446" y="3626302"/>
            <a:ext cx="481769" cy="10157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сцена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23689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6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51404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5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493632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4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23689" y="2167631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551404" y="2167631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93632" y="2167631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15213" y="2167631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15213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3</a:t>
            </a: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 rot="13500000">
            <a:off x="2587861" y="5155383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2119548" y="4198942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8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2119547" y="3372826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9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 rot="18900000">
            <a:off x="2584066" y="2396700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956215" y="1423640"/>
            <a:ext cx="36228" cy="220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4" name="Прямоугольник 33"/>
          <p:cNvSpPr/>
          <p:nvPr/>
        </p:nvSpPr>
        <p:spPr>
          <a:xfrm>
            <a:off x="8956215" y="4655338"/>
            <a:ext cx="36228" cy="2202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8004697" y="1622226"/>
            <a:ext cx="1003113" cy="683518"/>
          </a:xfrm>
          <a:prstGeom prst="rightArrow">
            <a:avLst>
              <a:gd name="adj1" fmla="val 50000"/>
              <a:gd name="adj2" fmla="val 9711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Вход 2</a:t>
            </a:r>
            <a:endParaRPr lang="ru-RU" sz="1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341062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2</a:t>
            </a:r>
            <a:endParaRPr lang="ru-RU" sz="14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336794" y="2163171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15</a:t>
            </a:r>
            <a:endParaRPr lang="ru-RU" sz="1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223066" y="5282908"/>
            <a:ext cx="719500" cy="71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Стенд </a:t>
            </a:r>
            <a:r>
              <a:rPr lang="ru-RU" sz="1400" dirty="0" smtClean="0"/>
              <a:t>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887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8041" y="3651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Детали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0"/>
            <a:ext cx="999858" cy="6858000"/>
          </a:xfrm>
          <a:prstGeom prst="rect">
            <a:avLst/>
          </a:prstGeom>
          <a:solidFill>
            <a:srgbClr val="184F7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4501" y="1685373"/>
            <a:ext cx="2325882" cy="23258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 descr="http://www.clker.com/cliparts/U/Q/d/9/V/E/orange-pin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93" y="2128867"/>
            <a:ext cx="950731" cy="153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бъект 2"/>
          <p:cNvSpPr>
            <a:spLocks noGrp="1"/>
          </p:cNvSpPr>
          <p:nvPr>
            <p:ph idx="1"/>
          </p:nvPr>
        </p:nvSpPr>
        <p:spPr>
          <a:xfrm>
            <a:off x="2717515" y="1685373"/>
            <a:ext cx="8297254" cy="4795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u="sng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Для каждого экспонента бесплатно предоставляется: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Площадь – 9 кв. 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Два стола;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5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 стульев;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0.5 КВт;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Возможность выставить 1 компактную мобильную рекламную конструкцию (ролл-ап);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Возможность выставить 1 мобильный диспенсер для вашего раздаточного материала;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Статичный рекламный макет в видеоролике на главном экране;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Присутствие на внутреннем навигационном плане мероприятия;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Bender" panose="02000503020000020004" pitchFamily="50" charset="-52"/>
              </a:rPr>
              <a:t>Около 500 абитуриентов и их родителей.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900" dirty="0">
              <a:solidFill>
                <a:schemeClr val="accent1">
                  <a:lumMod val="50000"/>
                </a:schemeClr>
              </a:solidFill>
              <a:latin typeface="Bender" panose="0200050302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94183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8633</TotalTime>
  <Words>603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Bender</vt:lpstr>
      <vt:lpstr>Calibri</vt:lpstr>
      <vt:lpstr>Calibri Light</vt:lpstr>
      <vt:lpstr>Wingdings</vt:lpstr>
      <vt:lpstr>Тема Office</vt:lpstr>
      <vt:lpstr>ПРОЕКТ  «КАРТА ПРОФЕССИЙ:      КОНЬКОВО И ТЕПЛЫЙ СТАН»</vt:lpstr>
      <vt:lpstr>Авторство</vt:lpstr>
      <vt:lpstr>Предпосылки возникновения проекта</vt:lpstr>
      <vt:lpstr>Цели</vt:lpstr>
      <vt:lpstr>Кратко о проекте</vt:lpstr>
      <vt:lpstr>Преимущества от участия</vt:lpstr>
      <vt:lpstr>Место и дата проведения</vt:lpstr>
      <vt:lpstr>Схема зала</vt:lpstr>
      <vt:lpstr>Детали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«КАРТА ПРОФЕССИЙ: КОНЬКОВО И ТЕПЛЫЙ СТАН»</dc:title>
  <dc:creator>BUKHpri01</dc:creator>
  <cp:lastModifiedBy>BUKHpri01</cp:lastModifiedBy>
  <cp:revision>104</cp:revision>
  <cp:lastPrinted>2017-02-10T07:18:55Z</cp:lastPrinted>
  <dcterms:created xsi:type="dcterms:W3CDTF">2017-01-25T13:21:33Z</dcterms:created>
  <dcterms:modified xsi:type="dcterms:W3CDTF">2017-02-10T15:34:22Z</dcterms:modified>
</cp:coreProperties>
</file>